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9841-01FB-49AA-91E7-305F266138D1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B03D-3F66-46E6-9EC1-E1C0F0CD2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8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9841-01FB-49AA-91E7-305F266138D1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B03D-3F66-46E6-9EC1-E1C0F0CD2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9841-01FB-49AA-91E7-305F266138D1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B03D-3F66-46E6-9EC1-E1C0F0CD2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9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9841-01FB-49AA-91E7-305F266138D1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B03D-3F66-46E6-9EC1-E1C0F0CD2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3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9841-01FB-49AA-91E7-305F266138D1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B03D-3F66-46E6-9EC1-E1C0F0CD2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37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9841-01FB-49AA-91E7-305F266138D1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B03D-3F66-46E6-9EC1-E1C0F0CD2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0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9841-01FB-49AA-91E7-305F266138D1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B03D-3F66-46E6-9EC1-E1C0F0CD2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8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9841-01FB-49AA-91E7-305F266138D1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B03D-3F66-46E6-9EC1-E1C0F0CD2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8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9841-01FB-49AA-91E7-305F266138D1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B03D-3F66-46E6-9EC1-E1C0F0CD2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5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9841-01FB-49AA-91E7-305F266138D1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B03D-3F66-46E6-9EC1-E1C0F0CD2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3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9841-01FB-49AA-91E7-305F266138D1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B03D-3F66-46E6-9EC1-E1C0F0CD2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9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B9841-01FB-49AA-91E7-305F266138D1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EB03D-3F66-46E6-9EC1-E1C0F0CD2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6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409259" y="4471655"/>
            <a:ext cx="445273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5" name="직사각형 4"/>
          <p:cNvSpPr/>
          <p:nvPr/>
        </p:nvSpPr>
        <p:spPr>
          <a:xfrm>
            <a:off x="3943321" y="4471655"/>
            <a:ext cx="445273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6" name="타원 5"/>
          <p:cNvSpPr/>
          <p:nvPr/>
        </p:nvSpPr>
        <p:spPr>
          <a:xfrm>
            <a:off x="838200" y="2679396"/>
            <a:ext cx="1232452" cy="652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Sensor</a:t>
            </a:r>
            <a:endParaRPr lang="en-US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01238" y="3275364"/>
            <a:ext cx="0" cy="664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1825138" y="3267981"/>
            <a:ext cx="0" cy="679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타원 12"/>
          <p:cNvSpPr/>
          <p:nvPr/>
        </p:nvSpPr>
        <p:spPr>
          <a:xfrm>
            <a:off x="1044088" y="3921456"/>
            <a:ext cx="114300" cy="12382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/>
          <p:cNvSpPr/>
          <p:nvPr/>
        </p:nvSpPr>
        <p:spPr>
          <a:xfrm>
            <a:off x="838200" y="4122930"/>
            <a:ext cx="530225" cy="23495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VCC</a:t>
            </a:r>
            <a:endParaRPr lang="en-US" sz="1200" dirty="0"/>
          </a:p>
        </p:txBody>
      </p:sp>
      <p:sp>
        <p:nvSpPr>
          <p:cNvPr id="24" name="직사각형 23"/>
          <p:cNvSpPr/>
          <p:nvPr/>
        </p:nvSpPr>
        <p:spPr>
          <a:xfrm>
            <a:off x="1570187" y="4122930"/>
            <a:ext cx="530225" cy="2349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cxnSp>
        <p:nvCxnSpPr>
          <p:cNvPr id="25" name="직선 연결선 24"/>
          <p:cNvCxnSpPr/>
          <p:nvPr/>
        </p:nvCxnSpPr>
        <p:spPr>
          <a:xfrm>
            <a:off x="3664694" y="2868305"/>
            <a:ext cx="0" cy="156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4285655" y="2798377"/>
            <a:ext cx="0" cy="243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타원 26"/>
          <p:cNvSpPr/>
          <p:nvPr/>
        </p:nvSpPr>
        <p:spPr>
          <a:xfrm>
            <a:off x="3607544" y="2798377"/>
            <a:ext cx="114300" cy="1238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직선 연결선 27"/>
          <p:cNvCxnSpPr/>
          <p:nvPr/>
        </p:nvCxnSpPr>
        <p:spPr>
          <a:xfrm>
            <a:off x="4179292" y="3087518"/>
            <a:ext cx="193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4239616" y="3130381"/>
            <a:ext cx="73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4157067" y="3041897"/>
            <a:ext cx="234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/>
          <p:cNvSpPr/>
          <p:nvPr/>
        </p:nvSpPr>
        <p:spPr>
          <a:xfrm>
            <a:off x="3024974" y="1690688"/>
            <a:ext cx="1715678" cy="1113951"/>
          </a:xfrm>
          <a:prstGeom prst="rect">
            <a:avLst/>
          </a:prstGeom>
          <a:solidFill>
            <a:srgbClr val="FF00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POWER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cxnSp>
        <p:nvCxnSpPr>
          <p:cNvPr id="37" name="꺾인 연결선 36"/>
          <p:cNvCxnSpPr/>
          <p:nvPr/>
        </p:nvCxnSpPr>
        <p:spPr>
          <a:xfrm flipV="1">
            <a:off x="1101238" y="3087518"/>
            <a:ext cx="2563456" cy="520108"/>
          </a:xfrm>
          <a:prstGeom prst="bentConnector3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타원 37"/>
          <p:cNvSpPr/>
          <p:nvPr/>
        </p:nvSpPr>
        <p:spPr>
          <a:xfrm>
            <a:off x="1044088" y="3573574"/>
            <a:ext cx="106786" cy="990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타원 39"/>
          <p:cNvSpPr/>
          <p:nvPr/>
        </p:nvSpPr>
        <p:spPr>
          <a:xfrm>
            <a:off x="3607544" y="3041897"/>
            <a:ext cx="106786" cy="990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꺾인 연결선 41"/>
          <p:cNvCxnSpPr>
            <a:endCxn id="4" idx="0"/>
          </p:cNvCxnSpPr>
          <p:nvPr/>
        </p:nvCxnSpPr>
        <p:spPr>
          <a:xfrm>
            <a:off x="1825138" y="3783205"/>
            <a:ext cx="1806758" cy="688450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타원 42"/>
          <p:cNvSpPr/>
          <p:nvPr/>
        </p:nvSpPr>
        <p:spPr>
          <a:xfrm>
            <a:off x="1779099" y="3727901"/>
            <a:ext cx="106786" cy="990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타원 44"/>
          <p:cNvSpPr/>
          <p:nvPr/>
        </p:nvSpPr>
        <p:spPr>
          <a:xfrm>
            <a:off x="3569542" y="4412655"/>
            <a:ext cx="106786" cy="990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꺾인 연결선 46"/>
          <p:cNvCxnSpPr>
            <a:stCxn id="51" idx="2"/>
          </p:cNvCxnSpPr>
          <p:nvPr/>
        </p:nvCxnSpPr>
        <p:spPr>
          <a:xfrm rot="10800000" flipV="1">
            <a:off x="4146909" y="2946768"/>
            <a:ext cx="82777" cy="1532986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1" name="타원 50"/>
          <p:cNvSpPr/>
          <p:nvPr/>
        </p:nvSpPr>
        <p:spPr>
          <a:xfrm>
            <a:off x="4229685" y="2897259"/>
            <a:ext cx="106786" cy="990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타원 52"/>
          <p:cNvSpPr/>
          <p:nvPr/>
        </p:nvSpPr>
        <p:spPr>
          <a:xfrm>
            <a:off x="4104588" y="4412655"/>
            <a:ext cx="106786" cy="990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제목 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Relay </a:t>
            </a:r>
            <a:r>
              <a:rPr lang="en-US" altLang="ko-KR" smtClean="0"/>
              <a:t>Diagram</a:t>
            </a:r>
            <a:endParaRPr lang="en-US" dirty="0"/>
          </a:p>
        </p:txBody>
      </p:sp>
      <p:sp>
        <p:nvSpPr>
          <p:cNvPr id="55" name="직사각형 54"/>
          <p:cNvSpPr/>
          <p:nvPr/>
        </p:nvSpPr>
        <p:spPr>
          <a:xfrm>
            <a:off x="3024973" y="4236922"/>
            <a:ext cx="2182935" cy="1966170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DVR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MINI/MINI WIDE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Compact </a:t>
            </a:r>
            <a:r>
              <a:rPr lang="en-US" dirty="0" smtClean="0">
                <a:solidFill>
                  <a:schemeClr val="tx1"/>
                </a:solidFill>
              </a:rPr>
              <a:t>type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Relay : 1ea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3388879" y="2548033"/>
            <a:ext cx="530225" cy="23495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VCC</a:t>
            </a:r>
            <a:endParaRPr lang="en-US" sz="1200" dirty="0"/>
          </a:p>
        </p:txBody>
      </p:sp>
      <p:sp>
        <p:nvSpPr>
          <p:cNvPr id="35" name="직사각형 34"/>
          <p:cNvSpPr/>
          <p:nvPr/>
        </p:nvSpPr>
        <p:spPr>
          <a:xfrm>
            <a:off x="4017896" y="2548033"/>
            <a:ext cx="530225" cy="2349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GND</a:t>
            </a:r>
            <a:endParaRPr lang="en-US" sz="1200" dirty="0"/>
          </a:p>
        </p:txBody>
      </p:sp>
      <p:sp>
        <p:nvSpPr>
          <p:cNvPr id="39" name="타원 38"/>
          <p:cNvSpPr/>
          <p:nvPr/>
        </p:nvSpPr>
        <p:spPr>
          <a:xfrm>
            <a:off x="1779099" y="3950151"/>
            <a:ext cx="106786" cy="9901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직사각형 31"/>
          <p:cNvSpPr/>
          <p:nvPr/>
        </p:nvSpPr>
        <p:spPr>
          <a:xfrm>
            <a:off x="8921304" y="4471655"/>
            <a:ext cx="445273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34" name="직사각형 33"/>
          <p:cNvSpPr/>
          <p:nvPr/>
        </p:nvSpPr>
        <p:spPr>
          <a:xfrm>
            <a:off x="9455366" y="4471655"/>
            <a:ext cx="445273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36" name="타원 35"/>
          <p:cNvSpPr/>
          <p:nvPr/>
        </p:nvSpPr>
        <p:spPr>
          <a:xfrm>
            <a:off x="6350245" y="2679396"/>
            <a:ext cx="1232452" cy="652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Sensor</a:t>
            </a:r>
            <a:endParaRPr lang="en-US" dirty="0"/>
          </a:p>
        </p:txBody>
      </p:sp>
      <p:cxnSp>
        <p:nvCxnSpPr>
          <p:cNvPr id="41" name="직선 연결선 40"/>
          <p:cNvCxnSpPr/>
          <p:nvPr/>
        </p:nvCxnSpPr>
        <p:spPr>
          <a:xfrm>
            <a:off x="6613283" y="3275364"/>
            <a:ext cx="0" cy="664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>
            <a:off x="7337183" y="3267981"/>
            <a:ext cx="0" cy="679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타원 45"/>
          <p:cNvSpPr/>
          <p:nvPr/>
        </p:nvSpPr>
        <p:spPr>
          <a:xfrm>
            <a:off x="6556133" y="3921456"/>
            <a:ext cx="114300" cy="12382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직사각형 47"/>
          <p:cNvSpPr/>
          <p:nvPr/>
        </p:nvSpPr>
        <p:spPr>
          <a:xfrm>
            <a:off x="6350245" y="4122930"/>
            <a:ext cx="530225" cy="23495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VCC</a:t>
            </a:r>
            <a:endParaRPr lang="en-US" sz="1200" dirty="0"/>
          </a:p>
        </p:txBody>
      </p:sp>
      <p:sp>
        <p:nvSpPr>
          <p:cNvPr id="49" name="직사각형 48"/>
          <p:cNvSpPr/>
          <p:nvPr/>
        </p:nvSpPr>
        <p:spPr>
          <a:xfrm>
            <a:off x="7082232" y="4122930"/>
            <a:ext cx="530225" cy="2349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</a:t>
            </a:r>
            <a:endParaRPr lang="en-US" sz="1200" dirty="0"/>
          </a:p>
        </p:txBody>
      </p:sp>
      <p:cxnSp>
        <p:nvCxnSpPr>
          <p:cNvPr id="50" name="직선 연결선 49"/>
          <p:cNvCxnSpPr/>
          <p:nvPr/>
        </p:nvCxnSpPr>
        <p:spPr>
          <a:xfrm>
            <a:off x="9176739" y="2868305"/>
            <a:ext cx="0" cy="156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9797700" y="2798377"/>
            <a:ext cx="0" cy="243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타원 55"/>
          <p:cNvSpPr/>
          <p:nvPr/>
        </p:nvSpPr>
        <p:spPr>
          <a:xfrm>
            <a:off x="9119589" y="2798377"/>
            <a:ext cx="114300" cy="1238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직선 연결선 56"/>
          <p:cNvCxnSpPr/>
          <p:nvPr/>
        </p:nvCxnSpPr>
        <p:spPr>
          <a:xfrm>
            <a:off x="9691337" y="3087518"/>
            <a:ext cx="193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>
            <a:off x="9751661" y="3130381"/>
            <a:ext cx="73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>
            <a:off x="9669112" y="3041897"/>
            <a:ext cx="234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직사각형 59"/>
          <p:cNvSpPr/>
          <p:nvPr/>
        </p:nvSpPr>
        <p:spPr>
          <a:xfrm>
            <a:off x="8537019" y="1690688"/>
            <a:ext cx="1715678" cy="1113951"/>
          </a:xfrm>
          <a:prstGeom prst="rect">
            <a:avLst/>
          </a:prstGeom>
          <a:solidFill>
            <a:srgbClr val="FF00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POWER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cxnSp>
        <p:nvCxnSpPr>
          <p:cNvPr id="61" name="꺾인 연결선 60"/>
          <p:cNvCxnSpPr/>
          <p:nvPr/>
        </p:nvCxnSpPr>
        <p:spPr>
          <a:xfrm flipV="1">
            <a:off x="6613283" y="3087518"/>
            <a:ext cx="2563456" cy="520108"/>
          </a:xfrm>
          <a:prstGeom prst="bentConnector3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2" name="타원 61"/>
          <p:cNvSpPr/>
          <p:nvPr/>
        </p:nvSpPr>
        <p:spPr>
          <a:xfrm>
            <a:off x="6556133" y="3573574"/>
            <a:ext cx="106786" cy="990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타원 62"/>
          <p:cNvSpPr/>
          <p:nvPr/>
        </p:nvSpPr>
        <p:spPr>
          <a:xfrm>
            <a:off x="9119589" y="3041897"/>
            <a:ext cx="106786" cy="990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꺾인 연결선 63"/>
          <p:cNvCxnSpPr>
            <a:endCxn id="32" idx="0"/>
          </p:cNvCxnSpPr>
          <p:nvPr/>
        </p:nvCxnSpPr>
        <p:spPr>
          <a:xfrm>
            <a:off x="7337183" y="3783205"/>
            <a:ext cx="1806758" cy="688450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5" name="타원 64"/>
          <p:cNvSpPr/>
          <p:nvPr/>
        </p:nvSpPr>
        <p:spPr>
          <a:xfrm>
            <a:off x="7291144" y="3727901"/>
            <a:ext cx="106786" cy="990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타원 65"/>
          <p:cNvSpPr/>
          <p:nvPr/>
        </p:nvSpPr>
        <p:spPr>
          <a:xfrm>
            <a:off x="9081587" y="4412655"/>
            <a:ext cx="106786" cy="990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꺾인 연결선 66"/>
          <p:cNvCxnSpPr>
            <a:stCxn id="68" idx="2"/>
          </p:cNvCxnSpPr>
          <p:nvPr/>
        </p:nvCxnSpPr>
        <p:spPr>
          <a:xfrm rot="10800000" flipV="1">
            <a:off x="9658954" y="2946768"/>
            <a:ext cx="82777" cy="1532986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8" name="타원 67"/>
          <p:cNvSpPr/>
          <p:nvPr/>
        </p:nvSpPr>
        <p:spPr>
          <a:xfrm>
            <a:off x="9741730" y="2897259"/>
            <a:ext cx="106786" cy="990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타원 68"/>
          <p:cNvSpPr/>
          <p:nvPr/>
        </p:nvSpPr>
        <p:spPr>
          <a:xfrm>
            <a:off x="9616633" y="4412655"/>
            <a:ext cx="106786" cy="990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직사각형 69"/>
          <p:cNvSpPr/>
          <p:nvPr/>
        </p:nvSpPr>
        <p:spPr>
          <a:xfrm>
            <a:off x="8415933" y="4236922"/>
            <a:ext cx="2937867" cy="1692897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DVR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Rack type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Relay : 2ea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8900924" y="2548033"/>
            <a:ext cx="530225" cy="23495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VCC</a:t>
            </a:r>
            <a:endParaRPr lang="en-US" sz="1200" dirty="0"/>
          </a:p>
        </p:txBody>
      </p:sp>
      <p:sp>
        <p:nvSpPr>
          <p:cNvPr id="72" name="직사각형 71"/>
          <p:cNvSpPr/>
          <p:nvPr/>
        </p:nvSpPr>
        <p:spPr>
          <a:xfrm>
            <a:off x="9529941" y="2548033"/>
            <a:ext cx="530225" cy="2349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GND</a:t>
            </a:r>
            <a:endParaRPr lang="en-US" sz="1200" dirty="0"/>
          </a:p>
        </p:txBody>
      </p:sp>
      <p:sp>
        <p:nvSpPr>
          <p:cNvPr id="73" name="타원 72"/>
          <p:cNvSpPr/>
          <p:nvPr/>
        </p:nvSpPr>
        <p:spPr>
          <a:xfrm>
            <a:off x="7291144" y="3950151"/>
            <a:ext cx="106786" cy="9901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직사각형 73"/>
          <p:cNvSpPr/>
          <p:nvPr/>
        </p:nvSpPr>
        <p:spPr>
          <a:xfrm>
            <a:off x="9988429" y="4471655"/>
            <a:ext cx="445273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75" name="직사각형 74"/>
          <p:cNvSpPr/>
          <p:nvPr/>
        </p:nvSpPr>
        <p:spPr>
          <a:xfrm>
            <a:off x="10521492" y="4462164"/>
            <a:ext cx="445273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35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34</Words>
  <Application>Microsoft Office PowerPoint</Application>
  <PresentationFormat>와이드스크린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Relay Diagram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RELAY 구성도</dc:title>
  <dc:creator>Registered User</dc:creator>
  <cp:lastModifiedBy>Registered User</cp:lastModifiedBy>
  <cp:revision>9</cp:revision>
  <dcterms:created xsi:type="dcterms:W3CDTF">2015-08-21T05:18:54Z</dcterms:created>
  <dcterms:modified xsi:type="dcterms:W3CDTF">2016-08-11T19:23:32Z</dcterms:modified>
</cp:coreProperties>
</file>